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8FB"/>
          </a:solidFill>
        </a:fill>
      </a:tcStyle>
    </a:wholeTbl>
    <a:band2H>
      <a:tcTxStyle b="def" i="def"/>
      <a:tcStyle>
        <a:tcBdr/>
        <a:fill>
          <a:solidFill>
            <a:srgbClr val="E8EDF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xx%"/>
          <p:cNvSpPr txBox="1"/>
          <p:nvPr>
            <p:ph type="title" hasCustomPrompt="1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/>
            <a:r>
              <a:t>xx%</a:t>
            </a:r>
          </a:p>
        </p:txBody>
      </p:sp>
      <p:sp>
        <p:nvSpPr>
          <p:cNvPr id="92" name="Body Level One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Google Shape;23;p5"/>
          <p:cNvSpPr txBox="1"/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36;p9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Google Shape;39;p9"/>
          <p:cNvSpPr txBox="1"/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normAutofit fontScale="100000" lnSpcReduction="0"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54;p13"/>
          <p:cNvSpPr txBox="1"/>
          <p:nvPr/>
        </p:nvSpPr>
        <p:spPr>
          <a:xfrm>
            <a:off x="430074" y="104274"/>
            <a:ext cx="8124902" cy="1277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b="1" sz="2500">
                <a:solidFill>
                  <a:schemeClr val="accent2">
                    <a:lumOff val="21764"/>
                  </a:schemeClr>
                </a:solidFill>
              </a:defRPr>
            </a:pPr>
            <a:r>
              <a:t>Introduction to Statistical Learning Book Highlights</a:t>
            </a:r>
          </a:p>
          <a:p>
            <a:pPr algn="ctr">
              <a:defRPr b="1" sz="2500">
                <a:solidFill>
                  <a:schemeClr val="accent2">
                    <a:lumOff val="21764"/>
                  </a:schemeClr>
                </a:solidFill>
              </a:defRPr>
            </a:pPr>
            <a:r>
              <a:t>by Seher Özçelik, PhD.</a:t>
            </a:r>
          </a:p>
          <a:p>
            <a:pPr algn="ctr">
              <a:defRPr b="1" sz="2500">
                <a:solidFill>
                  <a:schemeClr val="accent2">
                    <a:lumOff val="21764"/>
                  </a:schemeClr>
                </a:solidFill>
              </a:defRPr>
            </a:pPr>
            <a:r>
              <a:t>sozcelik19@ku.edu.tr</a:t>
            </a:r>
          </a:p>
        </p:txBody>
      </p:sp>
      <p:pic>
        <p:nvPicPr>
          <p:cNvPr id="110" name="Google Shape;55;p13" descr="Google Shape;55;p13"/>
          <p:cNvPicPr>
            <a:picLocks noChangeAspect="1"/>
          </p:cNvPicPr>
          <p:nvPr/>
        </p:nvPicPr>
        <p:blipFill>
          <a:blip r:embed="rId2">
            <a:extLst/>
          </a:blip>
          <a:srcRect l="0" t="0" r="0" b="76563"/>
          <a:stretch>
            <a:fillRect/>
          </a:stretch>
        </p:blipFill>
        <p:spPr>
          <a:xfrm>
            <a:off x="1455550" y="4119550"/>
            <a:ext cx="5914128" cy="847877"/>
          </a:xfrm>
          <a:prstGeom prst="rect">
            <a:avLst/>
          </a:prstGeom>
          <a:ln>
            <a:solidFill>
              <a:schemeClr val="accent2">
                <a:lumOff val="21764"/>
              </a:schemeClr>
            </a:solidFill>
          </a:ln>
        </p:spPr>
      </p:pic>
      <p:pic>
        <p:nvPicPr>
          <p:cNvPr id="111" name="Google Shape;56;p13" descr="Google Shape;56;p13"/>
          <p:cNvPicPr>
            <a:picLocks noChangeAspect="1"/>
          </p:cNvPicPr>
          <p:nvPr/>
        </p:nvPicPr>
        <p:blipFill>
          <a:blip r:embed="rId2">
            <a:extLst/>
          </a:blip>
          <a:srcRect l="0" t="45419" r="0" b="0"/>
          <a:stretch>
            <a:fillRect/>
          </a:stretch>
        </p:blipFill>
        <p:spPr>
          <a:xfrm>
            <a:off x="1455550" y="2145074"/>
            <a:ext cx="5914128" cy="1974477"/>
          </a:xfrm>
          <a:prstGeom prst="rect">
            <a:avLst/>
          </a:prstGeom>
          <a:ln>
            <a:solidFill>
              <a:schemeClr val="accent2">
                <a:lumOff val="21764"/>
              </a:schemeClr>
            </a:solidFill>
          </a:ln>
        </p:spPr>
      </p:pic>
      <p:sp>
        <p:nvSpPr>
          <p:cNvPr id="112" name="Google Shape;57;p13"/>
          <p:cNvSpPr txBox="1"/>
          <p:nvPr/>
        </p:nvSpPr>
        <p:spPr>
          <a:xfrm>
            <a:off x="2991924" y="1317350"/>
            <a:ext cx="3000001" cy="700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37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r>
              <a:t>Intro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45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62;p14" descr="Google Shape;62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851" y="0"/>
            <a:ext cx="6774192" cy="5143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45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67;p15" descr="Google Shape;67;p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6761181" cy="5143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458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72;p16" descr="Google Shape;72;p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6769824" cy="5143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